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matic SC" panose="020B0604020202020204" charset="-79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consolata" panose="020B060402020202020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itchFamily="2" charset="0"/>
      <p:regular r:id="rId26"/>
      <p:bold r:id="rId27"/>
      <p:italic r:id="rId28"/>
      <p:boldItalic r:id="rId29"/>
    </p:embeddedFont>
    <p:embeddedFont>
      <p:font typeface="Roboto Medium" pitchFamily="2" charset="0"/>
      <p:regular r:id="rId30"/>
      <p:bold r:id="rId31"/>
      <p:italic r:id="rId32"/>
      <p:boldItalic r:id="rId33"/>
    </p:embeddedFont>
    <p:embeddedFont>
      <p:font typeface="Roboto Thin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52" name="Google Shape;1152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1" name="Google Shape;109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sz="6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07" name="Google Shape;110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lang="en" b="1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providing users an </a:t>
            </a:r>
            <a:r>
              <a:rPr lang="en" b="1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lang="en" b="1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lang="en" b="1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lang="en" b="1"/>
              <a:t>ample time in class</a:t>
            </a:r>
            <a:r>
              <a:rPr lang="en"/>
              <a:t> to work with your group, but expect to put in </a:t>
            </a:r>
            <a:r>
              <a:rPr lang="en" b="1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9304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lang="en" sz="1600" b="1"/>
              <a:t> </a:t>
            </a:r>
            <a:endParaRPr sz="1600"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0" name="Google Shape;1120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1 (Today):</a:t>
            </a:r>
            <a:br>
              <a:rPr lang="en" sz="1400"/>
            </a:br>
            <a:r>
              <a:rPr lang="en" sz="1400" b="1"/>
              <a:t>Between now and Saturday, you will need to start brainstorming topics with your group and researching potential data sets. Your focus should center around: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2: </a:t>
            </a:r>
            <a:br>
              <a:rPr lang="en" sz="1400"/>
            </a:br>
            <a:r>
              <a:rPr lang="en" sz="1400" b="1"/>
              <a:t>You will need to create a 1-page proposal that includes: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3: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Project Work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 Medium</vt:lpstr>
      <vt:lpstr>Roboto Thin</vt:lpstr>
      <vt:lpstr>Amatic SC</vt:lpstr>
      <vt:lpstr>Inconsolata</vt:lpstr>
      <vt:lpstr>Calibri</vt:lpstr>
      <vt:lpstr>Arial</vt:lpstr>
      <vt:lpstr>Roboto Light</vt:lpstr>
      <vt:lpstr>Roboto</vt:lpstr>
      <vt:lpstr>Simple Light</vt:lpstr>
      <vt:lpstr>Project #2:  Visualize Me, Captain!</vt:lpstr>
      <vt:lpstr>Your Task</vt:lpstr>
      <vt:lpstr>Tell a Story with Data</vt:lpstr>
      <vt:lpstr>PowerPoint Presentation</vt:lpstr>
      <vt:lpstr>Project Requirements</vt:lpstr>
      <vt:lpstr>Project Description</vt:lpstr>
      <vt:lpstr>Specific Requirements</vt:lpstr>
      <vt:lpstr>Schedule</vt:lpstr>
      <vt:lpstr>Weekly Schedule</vt:lpstr>
      <vt:lpstr>Final Thoughts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 Visualize Me, Captain!</dc:title>
  <dc:creator>James Miller</dc:creator>
  <cp:lastModifiedBy>James Miller</cp:lastModifiedBy>
  <cp:revision>1</cp:revision>
  <dcterms:modified xsi:type="dcterms:W3CDTF">2019-08-22T16:03:31Z</dcterms:modified>
</cp:coreProperties>
</file>